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78" r:id="rId12"/>
    <p:sldId id="267" r:id="rId13"/>
    <p:sldId id="268" r:id="rId14"/>
    <p:sldId id="269" r:id="rId15"/>
    <p:sldId id="266" r:id="rId16"/>
    <p:sldId id="270" r:id="rId17"/>
    <p:sldId id="271" r:id="rId18"/>
    <p:sldId id="277" r:id="rId19"/>
    <p:sldId id="272" r:id="rId20"/>
    <p:sldId id="274" r:id="rId21"/>
    <p:sldId id="27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1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en"/>
              <a:t>AP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21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EC1609@iastate.ed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78250" y="739450"/>
            <a:ext cx="8587499" cy="171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Smart Ag Software</a:t>
            </a:r>
            <a:r>
              <a:rPr lang="en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Platform for Autonomous Robots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51640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Team Leader: Alex Clark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Key Concept Holder: Alex Peck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Communications: Chandler Heisler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Webmaster: Kurry Watson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Advisor: Swamy Ponpandi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Client: Colin Hurd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560075" y="1528425"/>
            <a:ext cx="3713700" cy="2657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/>
          <p:nvPr/>
        </p:nvSpPr>
        <p:spPr>
          <a:xfrm>
            <a:off x="4054350" y="4707600"/>
            <a:ext cx="10353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Diagram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911" y="1562862"/>
            <a:ext cx="3558076" cy="2588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4395300" y="1528425"/>
            <a:ext cx="4605300" cy="386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Communicate w/o internet</a:t>
            </a:r>
            <a:br>
              <a:rPr lang="en" sz="1800">
                <a:solidFill>
                  <a:schemeClr val="lt2"/>
                </a:solidFill>
              </a:rPr>
            </a:br>
            <a:endParaRPr lang="en" sz="1800">
              <a:solidFill>
                <a:schemeClr val="lt2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Access to cloud</a:t>
            </a:r>
            <a:br>
              <a:rPr lang="en" sz="1800">
                <a:solidFill>
                  <a:schemeClr val="lt2"/>
                </a:solidFill>
              </a:rPr>
            </a:br>
            <a:endParaRPr lang="en" sz="1800">
              <a:solidFill>
                <a:schemeClr val="lt2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Can move server to cloud</a:t>
            </a:r>
            <a:br>
              <a:rPr lang="en" sz="1800">
                <a:solidFill>
                  <a:schemeClr val="lt2"/>
                </a:solidFill>
              </a:rPr>
            </a:br>
            <a:endParaRPr lang="en" sz="1800">
              <a:solidFill>
                <a:schemeClr val="lt2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Single communication point</a:t>
            </a:r>
            <a:br>
              <a:rPr lang="en" sz="1800">
                <a:solidFill>
                  <a:schemeClr val="lt2"/>
                </a:solidFill>
              </a:rPr>
            </a:br>
            <a:endParaRPr lang="en" sz="1800">
              <a:solidFill>
                <a:schemeClr val="lt2"/>
              </a:solidFill>
            </a:endParaRPr>
          </a:p>
          <a:p>
            <a:pPr marL="457200" lvl="0" indent="-342900" rtl="0">
              <a:spcBef>
                <a:spcPts val="0"/>
              </a:spcBef>
              <a:buClr>
                <a:schemeClr val="lt2"/>
              </a:buClr>
              <a:buSzPct val="100000"/>
              <a:buChar char="●"/>
            </a:pPr>
            <a:r>
              <a:rPr lang="en" sz="1800">
                <a:solidFill>
                  <a:schemeClr val="lt2"/>
                </a:solidFill>
              </a:rPr>
              <a:t>Real time communication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Feature Testing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Tested all features thoroughly upon creation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Brainstormed and ensured corner cases worked as expected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Tested other features that might be affected by new features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Mock Python API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Created mock python API to simulate tractor connection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Helped us ensure the UI would interface correctly with Tractor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 Field Testing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Client frequently tested the UI in field with live equipment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Feedback was provided consistently from the field tests</a:t>
            </a:r>
          </a:p>
        </p:txBody>
      </p:sp>
    </p:spTree>
    <p:extLst>
      <p:ext uri="{BB962C8B-B14F-4D97-AF65-F5344CB8AC3E}">
        <p14:creationId xmlns:p14="http://schemas.microsoft.com/office/powerpoint/2010/main" val="20319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React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JavaScript (JS) API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Used to make our GUI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GUI separated into reusable REACT components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Only updates changed components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Used in facebook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4054350" y="4707600"/>
            <a:ext cx="10353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AWS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dirty="0"/>
              <a:t>S3 (Simple Storage Service) for cloud storage storage</a:t>
            </a:r>
          </a:p>
          <a:p>
            <a:pPr marL="914400" lvl="1" indent="-228600" rtl="0">
              <a:spcBef>
                <a:spcPts val="1600"/>
              </a:spcBef>
              <a:spcAft>
                <a:spcPts val="0"/>
              </a:spcAft>
              <a:buChar char="○"/>
            </a:pPr>
            <a:r>
              <a:rPr lang="en" dirty="0"/>
              <a:t>Files stored as objects within buckets</a:t>
            </a:r>
          </a:p>
          <a:p>
            <a:pPr marL="914400" lvl="1" indent="-228600" rtl="0">
              <a:spcBef>
                <a:spcPts val="1600"/>
              </a:spcBef>
              <a:spcAft>
                <a:spcPts val="0"/>
              </a:spcAft>
              <a:buChar char="○"/>
            </a:pPr>
            <a:r>
              <a:rPr lang="en" dirty="0"/>
              <a:t>Data transfer over SSL and encryption of data when uploaded</a:t>
            </a:r>
          </a:p>
          <a:p>
            <a:pPr marL="914400" lvl="1" indent="-228600" rtl="0">
              <a:spcBef>
                <a:spcPts val="1600"/>
              </a:spcBef>
              <a:spcAft>
                <a:spcPts val="0"/>
              </a:spcAft>
              <a:buChar char="○"/>
            </a:pPr>
            <a:r>
              <a:rPr lang="en-US" dirty="0"/>
              <a:t>F</a:t>
            </a:r>
            <a:r>
              <a:rPr lang="en" dirty="0"/>
              <a:t>ull REST APIs and SDKs</a:t>
            </a:r>
          </a:p>
          <a:p>
            <a:pPr marL="914400" lvl="1" indent="-228600" rtl="0">
              <a:spcBef>
                <a:spcPts val="1600"/>
              </a:spcBef>
              <a:spcAft>
                <a:spcPts val="0"/>
              </a:spcAft>
              <a:buChar char="○"/>
            </a:pPr>
            <a:r>
              <a:rPr lang="en-US" dirty="0"/>
              <a:t>D</a:t>
            </a:r>
            <a:r>
              <a:rPr lang="en"/>
              <a:t>eeply integrated with other AWS services</a:t>
            </a:r>
            <a:endParaRPr lang="en" dirty="0"/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OpenLayers 3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Different Layers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Able to refresh just one layer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Satellite view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Pins, Polygons, Pictures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Load points from json objects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Node.js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Event-driven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Asynchronous non-blocking I/O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Lightweight and efficient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Incredibly popular and still growing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Express.js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Bootstrap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Browser compatibility 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Responsive design</a:t>
            </a:r>
          </a:p>
          <a:p>
            <a:pPr marL="457200" lvl="0" indent="-2286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Insanely popular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Easy to use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/>
              <a:t>Looks great</a:t>
            </a: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4054350" y="4707600"/>
            <a:ext cx="10353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525" y="1457225"/>
            <a:ext cx="2821200" cy="222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/>
              <a:t>Milestones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311700" y="1154462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Create GUI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Sending commands that were accepted through GUI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All data saved and stored in the cloud</a:t>
            </a:r>
          </a:p>
          <a:p>
            <a:pPr marL="22860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/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iorDesign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77" y="0"/>
            <a:ext cx="9149556" cy="46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Challenges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 dirty="0"/>
              <a:t>Project setup and maintenance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Learning what to use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Version control techniques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 dirty="0"/>
              <a:t>Constant Integration Development Difficulties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After creating the basic GUI, we were constantly developing and changing as needed by client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-US" dirty="0"/>
              <a:t>Would not know for sure what we would be working on two weeks out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Lead to a lot of changes and refactoring during development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 dirty="0"/>
              <a:t>Software Integration without Hardware readily available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Working with large tractors, you cannot just run them every time you submit a fix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Developing software to interact with it without testing it</a:t>
            </a:r>
          </a:p>
          <a:p>
            <a:pPr marL="914400" lvl="1" indent="-228600">
              <a:spcBef>
                <a:spcPts val="0"/>
              </a:spcBef>
              <a:spcAft>
                <a:spcPts val="0"/>
              </a:spcAft>
              <a:buChar char="○"/>
            </a:pPr>
            <a:r>
              <a:rPr lang="en" dirty="0"/>
              <a:t>Mocking up outputs for hardware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316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 Agenda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951150"/>
            <a:ext cx="8520600" cy="40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Colin Hurd and SmartAg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dirty="0"/>
              <a:t>Evolution of </a:t>
            </a: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Our Project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dirty="0"/>
              <a:t>Deliverables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Project </a:t>
            </a:r>
            <a:r>
              <a:rPr lang="en" dirty="0"/>
              <a:t>Design 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Languages and frameworks </a:t>
            </a: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React, </a:t>
            </a:r>
            <a:r>
              <a:rPr lang="en" sz="1600" dirty="0"/>
              <a:t>Node.js, AWS, Openlayers 3, Bootstrap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Accomplishments</a:t>
            </a:r>
          </a:p>
          <a:p>
            <a:pPr marL="9144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 dirty="0"/>
              <a:t>Describing Progress</a:t>
            </a:r>
          </a:p>
          <a:p>
            <a:pPr marL="9144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 dirty="0"/>
              <a:t>Testing </a:t>
            </a:r>
          </a:p>
          <a:p>
            <a:pPr marL="9144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 dirty="0"/>
              <a:t>Test Videos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dirty="0"/>
              <a:t>Demo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dirty="0"/>
              <a:t>Challenge</a:t>
            </a:r>
            <a:r>
              <a:rPr lang="en-US" dirty="0"/>
              <a:t>s</a:t>
            </a:r>
            <a:endParaRPr lang="en" dirty="0"/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dirty="0"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Colin Hurd and SmartAg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Evolution of Our Project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Deliverables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Project Design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Challenges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Languages and frameworks </a:t>
            </a:r>
          </a:p>
          <a:p>
            <a:pPr marL="914400" lvl="1" indent="-330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/>
              <a:t>React, Node.js, AWS, Openlayers 3, Bootstrap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Accomplishments</a:t>
            </a:r>
          </a:p>
          <a:p>
            <a:pPr marL="9144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/>
              <a:t>Describing Progress</a:t>
            </a:r>
          </a:p>
          <a:p>
            <a:pPr marL="9144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/>
              <a:t>Testing </a:t>
            </a:r>
          </a:p>
          <a:p>
            <a:pPr marL="9144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600"/>
              <a:t>Test Videos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/>
              <a:t>Demo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566850" y="451500"/>
            <a:ext cx="20102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If you have any comments or suggestions, please email us at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DEC1609@iastate.edu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4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mart Ag website (Resolve) v2 - 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0" cy="46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3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Colin Hurd and SMART AG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Graduated ISU in 2013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Founder and CEO of Agriculture Concepts</a:t>
            </a: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Tillage modification for planters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Smart Ag LLC</a:t>
            </a: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Enable farm machinery to benefit from internet connection</a:t>
            </a: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Fully autonomous equipment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189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Project - </a:t>
            </a:r>
            <a:r>
              <a:rPr lang="en"/>
              <a:t>Evolution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417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Started as hw/sw system to autonomously control tractors in field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Scaled project to not include path finding algorithms after talking to Ag Engineering Professors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We developed a plan for a java based system and presented our idea to our client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"/>
              <a:t>After talking with client we decided to go with a web based system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4054350" y="4707600"/>
            <a:ext cx="10353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189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Project - Current </a:t>
            </a:r>
            <a:r>
              <a:rPr lang="en"/>
              <a:t>S</a:t>
            </a: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tate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863550"/>
            <a:ext cx="8520600" cy="417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Create a hardware/software system that attaches to existing agriculture machinery that gives the farmer autonomous and monitoring capabilities</a:t>
            </a:r>
          </a:p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Hardware System (handled by SMARTAG)</a:t>
            </a:r>
          </a:p>
          <a:p>
            <a:pPr marL="914400" marR="0" lvl="1" indent="-3302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Attach to tractor</a:t>
            </a:r>
          </a:p>
          <a:p>
            <a:pPr marL="914400" marR="0" lvl="1" indent="-3302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dirty="0"/>
              <a:t>Access to </a:t>
            </a: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Motor Control</a:t>
            </a:r>
            <a:r>
              <a:rPr lang="en" sz="1600" dirty="0"/>
              <a:t>, </a:t>
            </a: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Gauges, GPS location</a:t>
            </a:r>
          </a:p>
          <a:p>
            <a:pPr marL="457200" marR="0" lvl="0" indent="-3429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●"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Software System (We </a:t>
            </a:r>
            <a:r>
              <a:rPr lang="en" dirty="0"/>
              <a:t>developed</a:t>
            </a: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914400" marR="0" lvl="1" indent="-330200" algn="l" rtl="0">
              <a:lnSpc>
                <a:spcPct val="100000"/>
              </a:lnSpc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○"/>
            </a:pPr>
            <a:r>
              <a:rPr lang="en" sz="16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Described </a:t>
            </a:r>
            <a:r>
              <a:rPr lang="en" sz="1600" dirty="0"/>
              <a:t>in future slides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Deliverables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28650" lvl="0" indent="-342900">
              <a:lnSpc>
                <a:spcPct val="100000"/>
              </a:lnSpc>
              <a:spcAft>
                <a:spcPts val="0"/>
              </a:spcAft>
              <a:buSzPct val="100000"/>
              <a:buChar char="●"/>
            </a:pPr>
            <a:r>
              <a:rPr lang="en" dirty="0"/>
              <a:t>A functioning UI 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monitor the status of their tractor 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send the tractor to staging and unloading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sync tractor and nudge it when synced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Draw, save, and load fields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Adjust speed of tractor</a:t>
            </a:r>
          </a:p>
          <a:p>
            <a:pPr marL="1371600" lvl="1" indent="-330200">
              <a:lnSpc>
                <a:spcPct val="100000"/>
              </a:lnSpc>
              <a:spcAft>
                <a:spcPts val="0"/>
              </a:spcAft>
              <a:buSzPct val="100000"/>
              <a:buChar char="○"/>
            </a:pPr>
            <a:r>
              <a:rPr lang="en" sz="1600" dirty="0"/>
              <a:t>Must be easy to use, intuitive, and look appealing</a:t>
            </a:r>
          </a:p>
          <a:p>
            <a:pPr marL="628650" lvl="0" indent="-342900" rtl="0">
              <a:lnSpc>
                <a:spcPct val="100000"/>
              </a:lnSpc>
              <a:spcAft>
                <a:spcPts val="0"/>
              </a:spcAft>
              <a:buSzPct val="112500"/>
              <a:buChar char="●"/>
            </a:pPr>
            <a:r>
              <a:rPr lang="en" dirty="0"/>
              <a:t>Create access to cloud database that allows UI to store and load data</a:t>
            </a:r>
          </a:p>
          <a:p>
            <a:pPr marL="628650" lvl="0" indent="-342900">
              <a:lnSpc>
                <a:spcPct val="100000"/>
              </a:lnSpc>
              <a:spcAft>
                <a:spcPts val="0"/>
              </a:spcAft>
              <a:buSzPct val="100000"/>
              <a:buChar char="●"/>
            </a:pPr>
            <a:r>
              <a:rPr lang="en" dirty="0"/>
              <a:t>Add functionality to UI, server, or database as needed at clients request </a:t>
            </a:r>
          </a:p>
          <a:p>
            <a:pPr marL="1371600" lvl="1" indent="-228600">
              <a:lnSpc>
                <a:spcPct val="100000"/>
              </a:lnSpc>
              <a:spcAft>
                <a:spcPts val="0"/>
              </a:spcAft>
              <a:buChar char="○"/>
            </a:pPr>
            <a:r>
              <a:rPr lang="en" dirty="0"/>
              <a:t>Very iteration focused </a:t>
            </a:r>
          </a:p>
          <a:p>
            <a:pPr marL="285750" lvl="0" rtl="0">
              <a:lnSpc>
                <a:spcPct val="100000"/>
              </a:lnSpc>
              <a:spcAft>
                <a:spcPts val="0"/>
              </a:spcAft>
              <a:buSzPct val="112500"/>
            </a:pPr>
            <a:endParaRPr lang="en" dirty="0"/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00" cy="9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</a:t>
            </a:r>
            <a:r>
              <a:rPr lang="en"/>
              <a:t>Design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Design Shaping Requirements</a:t>
            </a:r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Communicate to tractor from combine without internet</a:t>
            </a:r>
            <a:br>
              <a:rPr lang="en" sz="2000"/>
            </a:br>
            <a:endParaRPr lang="en" sz="2000"/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Push and pull information from cloud with internet</a:t>
            </a:r>
            <a:br>
              <a:rPr lang="en" sz="2000"/>
            </a:br>
            <a:endParaRPr lang="en" sz="2000"/>
          </a:p>
          <a:p>
            <a:pPr marL="457200" marR="0" lvl="0" indent="-355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" sz="2000"/>
              <a:t>Option to go completely cloud based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1701500" y="1052075"/>
            <a:ext cx="5572200" cy="373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6" name="Shape 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075" y="0"/>
            <a:ext cx="1230924" cy="9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4054350" y="4707600"/>
            <a:ext cx="1035299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DEC 1609 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Diagram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8287" y="1100460"/>
            <a:ext cx="5338624" cy="363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681</Words>
  <Application>Microsoft Office PowerPoint</Application>
  <PresentationFormat>On-screen Show (16:9)</PresentationFormat>
  <Paragraphs>154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simple-dark-2</vt:lpstr>
      <vt:lpstr>Smart Ag Software Platform for Autonomous Robots</vt:lpstr>
      <vt:lpstr>Presentation Agenda</vt:lpstr>
      <vt:lpstr>PowerPoint Presentation</vt:lpstr>
      <vt:lpstr>Colin Hurd and SMART AG</vt:lpstr>
      <vt:lpstr>Our Project - Evolution</vt:lpstr>
      <vt:lpstr>Our Project - Current State</vt:lpstr>
      <vt:lpstr>Deliverables</vt:lpstr>
      <vt:lpstr>Project Design</vt:lpstr>
      <vt:lpstr>Project Diagram</vt:lpstr>
      <vt:lpstr>Project Diagram</vt:lpstr>
      <vt:lpstr>Testing </vt:lpstr>
      <vt:lpstr>React</vt:lpstr>
      <vt:lpstr>AWS</vt:lpstr>
      <vt:lpstr>OpenLayers 3</vt:lpstr>
      <vt:lpstr>Node.js</vt:lpstr>
      <vt:lpstr>Bootstrap</vt:lpstr>
      <vt:lpstr>Milestones</vt:lpstr>
      <vt:lpstr>PowerPoint Presentation</vt:lpstr>
      <vt:lpstr>Challenges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Ag Software Platform for Autonomous Robots</dc:title>
  <dc:creator>Heisler, Chandler D</dc:creator>
  <cp:lastModifiedBy>USER</cp:lastModifiedBy>
  <cp:revision>11</cp:revision>
  <dcterms:modified xsi:type="dcterms:W3CDTF">2016-12-09T16:09:06Z</dcterms:modified>
</cp:coreProperties>
</file>